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 </a:t>
            </a:r>
            <a:r>
              <a:rPr lang="en-US" dirty="0" err="1" smtClean="0"/>
              <a:t>tengo</a:t>
            </a:r>
            <a:r>
              <a:rPr lang="en-US" dirty="0" smtClean="0"/>
              <a:t> de todo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Soy </a:t>
            </a:r>
            <a:r>
              <a:rPr lang="en-US" dirty="0" err="1" smtClean="0"/>
              <a:t>millonaria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4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Ellas, mis tías, tienen cinco cines.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5" b="83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9665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Ustedes, los estudiantes, tienen una profesora millionaria.</a:t>
            </a:r>
            <a:endParaRPr lang="en-US" dirty="0"/>
          </a:p>
        </p:txBody>
      </p:sp>
      <p:pic>
        <p:nvPicPr>
          <p:cNvPr id="4" name="Content Placeholder 3" descr="soy milionari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7" b="89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3691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VERBO TENER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045731"/>
              </p:ext>
            </p:extLst>
          </p:nvPr>
        </p:nvGraphicFramePr>
        <p:xfrm>
          <a:off x="685800" y="1624636"/>
          <a:ext cx="7770813" cy="3200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8280"/>
                <a:gridCol w="3577854"/>
                <a:gridCol w="3984679"/>
              </a:tblGrid>
              <a:tr h="96022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YO TENGO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TENEMOS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022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TU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TIENES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VOSOTROS TENEIS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022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EL/ELLA/UD. TIENE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ELLOS/ELLAS/UDS. TIENEN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59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Proyecto usando videolicious/screen-o-matic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Escribe</a:t>
            </a:r>
            <a:r>
              <a:rPr lang="en-US" dirty="0" smtClean="0"/>
              <a:t> 6 </a:t>
            </a:r>
            <a:r>
              <a:rPr lang="en-US" dirty="0" err="1" smtClean="0"/>
              <a:t>cosas</a:t>
            </a:r>
            <a:r>
              <a:rPr lang="en-US" dirty="0" smtClean="0"/>
              <a:t> que </a:t>
            </a:r>
            <a:r>
              <a:rPr lang="en-US" dirty="0" err="1" smtClean="0"/>
              <a:t>tienes</a:t>
            </a:r>
            <a:r>
              <a:rPr lang="en-US" dirty="0" smtClean="0"/>
              <a:t> – Yo </a:t>
            </a:r>
            <a:r>
              <a:rPr lang="en-US" dirty="0" err="1" smtClean="0"/>
              <a:t>tengo</a:t>
            </a:r>
            <a:r>
              <a:rPr lang="en-US" dirty="0" smtClean="0"/>
              <a:t> …..</a:t>
            </a:r>
          </a:p>
          <a:p>
            <a:pPr marL="0" indent="0">
              <a:buNone/>
            </a:pPr>
            <a:r>
              <a:rPr lang="en-US" dirty="0" err="1" smtClean="0"/>
              <a:t>Pregunta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de </a:t>
            </a:r>
            <a:r>
              <a:rPr lang="en-US" dirty="0" err="1" smtClean="0"/>
              <a:t>mentira</a:t>
            </a:r>
            <a:r>
              <a:rPr lang="en-US" dirty="0" smtClean="0"/>
              <a:t>: ¿Y </a:t>
            </a:r>
            <a:r>
              <a:rPr lang="en-US" dirty="0" err="1"/>
              <a:t>t</a:t>
            </a:r>
            <a:r>
              <a:rPr lang="en-US" dirty="0" err="1" smtClean="0"/>
              <a:t>ú</a:t>
            </a:r>
            <a:r>
              <a:rPr lang="en-US" dirty="0" smtClean="0"/>
              <a:t>,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(a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dice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Escribe</a:t>
            </a:r>
            <a:r>
              <a:rPr lang="en-US" dirty="0" smtClean="0"/>
              <a:t> que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miembro</a:t>
            </a:r>
            <a:r>
              <a:rPr lang="en-US" dirty="0" smtClean="0"/>
              <a:t> tiene –</a:t>
            </a:r>
          </a:p>
          <a:p>
            <a:pPr marL="0" indent="0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r>
              <a:rPr lang="en-US" dirty="0" smtClean="0"/>
              <a:t> tiene…./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tía</a:t>
            </a:r>
            <a:r>
              <a:rPr lang="en-US" dirty="0" smtClean="0"/>
              <a:t> tiene …</a:t>
            </a:r>
          </a:p>
          <a:p>
            <a:pPr marL="0" indent="0">
              <a:buNone/>
            </a:pPr>
            <a:r>
              <a:rPr lang="en-US" dirty="0" err="1" smtClean="0"/>
              <a:t>Haz</a:t>
            </a:r>
            <a:r>
              <a:rPr lang="en-US" dirty="0" smtClean="0"/>
              <a:t> un </a:t>
            </a:r>
            <a:r>
              <a:rPr lang="en-US" dirty="0" err="1" smtClean="0"/>
              <a:t>presentación</a:t>
            </a:r>
            <a:r>
              <a:rPr lang="en-US" dirty="0" smtClean="0"/>
              <a:t> de Power Point/Haiku/ etc.</a:t>
            </a:r>
          </a:p>
          <a:p>
            <a:pPr marL="0" indent="0">
              <a:buNone/>
            </a:pPr>
            <a:r>
              <a:rPr lang="en-US" dirty="0" err="1" smtClean="0"/>
              <a:t>Graba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con videolicious (app.) o screencast-o-matic (download en </a:t>
            </a:r>
            <a:r>
              <a:rPr lang="en-US" dirty="0" err="1" smtClean="0"/>
              <a:t>computadoras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9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 </a:t>
            </a:r>
            <a:r>
              <a:rPr lang="en-US" dirty="0" err="1" smtClean="0"/>
              <a:t>tengo</a:t>
            </a:r>
            <a:r>
              <a:rPr lang="en-US" dirty="0" smtClean="0"/>
              <a:t> una casa muy </a:t>
            </a:r>
            <a:r>
              <a:rPr lang="en-US" dirty="0" err="1" smtClean="0"/>
              <a:t>grande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Photo on 1-15-15 at 3.05 P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9140"/>
            <a:ext cx="9144000" cy="498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9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, mi </a:t>
            </a:r>
            <a:r>
              <a:rPr lang="en-US" dirty="0" err="1" smtClean="0"/>
              <a:t>hermana</a:t>
            </a:r>
            <a:r>
              <a:rPr lang="en-US" dirty="0" smtClean="0"/>
              <a:t>, </a:t>
            </a:r>
            <a:r>
              <a:rPr lang="en-US" dirty="0" err="1" smtClean="0"/>
              <a:t>tienes</a:t>
            </a:r>
            <a:r>
              <a:rPr lang="en-US" dirty="0" smtClean="0"/>
              <a:t> un </a:t>
            </a:r>
            <a:r>
              <a:rPr lang="en-US" dirty="0" err="1" smtClean="0"/>
              <a:t>carro</a:t>
            </a:r>
            <a:r>
              <a:rPr lang="en-US" dirty="0" smtClean="0"/>
              <a:t> muy </a:t>
            </a:r>
            <a:r>
              <a:rPr lang="en-US" dirty="0" err="1" smtClean="0"/>
              <a:t>rápido</a:t>
            </a:r>
            <a:endParaRPr lang="en-US" dirty="0"/>
          </a:p>
        </p:txBody>
      </p:sp>
      <p:pic>
        <p:nvPicPr>
          <p:cNvPr id="4" name="Content Placeholder 3" descr="carro rapid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8" b="61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30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Ella, mi </a:t>
            </a:r>
            <a:r>
              <a:rPr lang="en-US" dirty="0" err="1" smtClean="0"/>
              <a:t>madre</a:t>
            </a:r>
            <a:r>
              <a:rPr lang="en-US" dirty="0" smtClean="0"/>
              <a:t>, tiene un </a:t>
            </a:r>
            <a:r>
              <a:rPr lang="en-US" dirty="0" err="1" smtClean="0"/>
              <a:t>barco</a:t>
            </a:r>
            <a:r>
              <a:rPr lang="en-US" dirty="0" smtClean="0"/>
              <a:t> </a:t>
            </a:r>
            <a:r>
              <a:rPr lang="en-US" dirty="0" err="1" smtClean="0"/>
              <a:t>gigante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barc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" b="88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0705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El, mi padre, tiene un avión particular.</a:t>
            </a:r>
            <a:endParaRPr lang="en-US" dirty="0"/>
          </a:p>
        </p:txBody>
      </p:sp>
      <p:pic>
        <p:nvPicPr>
          <p:cNvPr id="4" name="Content Placeholder 3" descr="avió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4" b="60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970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Nosotros, yo y mi esposo, tenemos cinco castillos en Europa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en el castill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7" b="89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116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Nosotras, yo y mi hija, tenemos 100 barras de oro</a:t>
            </a:r>
            <a:endParaRPr lang="en-US" dirty="0"/>
          </a:p>
        </p:txBody>
      </p:sp>
      <p:pic>
        <p:nvPicPr>
          <p:cNvPr id="4" name="Content Placeholder 3" descr="barras de or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6" b="134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677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Ustedes, mis hermanos, tienen una mansión en Beverly Hills</a:t>
            </a:r>
            <a:endParaRPr lang="en-US" dirty="0"/>
          </a:p>
        </p:txBody>
      </p:sp>
      <p:pic>
        <p:nvPicPr>
          <p:cNvPr id="4" name="Content Placeholder 3" descr="man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6" b="134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664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Ellos, mis hijos, tienen una nave espacial</a:t>
            </a:r>
            <a:endParaRPr lang="en-US" dirty="0"/>
          </a:p>
        </p:txBody>
      </p:sp>
      <p:pic>
        <p:nvPicPr>
          <p:cNvPr id="4" name="Content Placeholder 3" descr="nave espaci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6" b="134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44742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70</TotalTime>
  <Words>220</Words>
  <Application>Microsoft Macintosh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Story</vt:lpstr>
      <vt:lpstr>Yo tengo de todo</vt:lpstr>
      <vt:lpstr>Yo tengo una casa muy grande</vt:lpstr>
      <vt:lpstr>Tú, mi hermana, tienes un carro muy rápido</vt:lpstr>
      <vt:lpstr>Ella, mi madre, tiene un barco gigante.</vt:lpstr>
      <vt:lpstr>El, mi padre, tiene un avión particular.</vt:lpstr>
      <vt:lpstr>Nosotros, yo y mi esposo, tenemos cinco castillos en Europa.</vt:lpstr>
      <vt:lpstr>Nosotras, yo y mi hija, tenemos 100 barras de oro</vt:lpstr>
      <vt:lpstr>Ustedes, mis hermanos, tienen una mansión en Beverly Hills</vt:lpstr>
      <vt:lpstr>Ellos, mis hijos, tienen una nave espacial</vt:lpstr>
      <vt:lpstr>Ellas, mis tías, tienen cinco cines.</vt:lpstr>
      <vt:lpstr>Ustedes, los estudiantes, tienen una profesora millionaria.</vt:lpstr>
      <vt:lpstr>EL VERBO TENER</vt:lpstr>
      <vt:lpstr>Proyecto usando videolicious/screen-o-matic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 tengo de todo</dc:title>
  <dc:creator>Saint Paul's School Clearwater</dc:creator>
  <cp:lastModifiedBy>Saint Paul's School Clearwater</cp:lastModifiedBy>
  <cp:revision>8</cp:revision>
  <dcterms:created xsi:type="dcterms:W3CDTF">2015-01-15T17:40:14Z</dcterms:created>
  <dcterms:modified xsi:type="dcterms:W3CDTF">2015-07-09T03:03:00Z</dcterms:modified>
</cp:coreProperties>
</file>